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61" r:id="rId3"/>
    <p:sldId id="267" r:id="rId4"/>
    <p:sldId id="268" r:id="rId5"/>
    <p:sldId id="266" r:id="rId6"/>
    <p:sldId id="26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10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510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523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13483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589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5689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913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64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0110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031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390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03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3438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3110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352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646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0108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92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B2A5283-7735-4F71-866F-6044CB3B49AE}" type="datetimeFigureOut">
              <a:rPr lang="en-GB" smtClean="0"/>
              <a:t>01/03/2017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6A7C1FA-2313-4A08-945B-DDD5ECE06C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4851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Design Masterclass 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Design Masterclass.</a:t>
            </a:r>
          </a:p>
          <a:p>
            <a:r>
              <a:rPr lang="en-GB" dirty="0"/>
              <a:t>Ubisoft.</a:t>
            </a:r>
          </a:p>
          <a:p>
            <a:r>
              <a:rPr lang="en-GB" dirty="0"/>
              <a:t>Samuel Cook and Will Terry.</a:t>
            </a:r>
          </a:p>
        </p:txBody>
      </p:sp>
    </p:spTree>
    <p:extLst>
      <p:ext uri="{BB962C8B-B14F-4D97-AF65-F5344CB8AC3E}">
        <p14:creationId xmlns:p14="http://schemas.microsoft.com/office/powerpoint/2010/main" val="2419094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Elements we want in our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Trial and Error.</a:t>
            </a:r>
          </a:p>
          <a:p>
            <a:r>
              <a:rPr lang="en-GB" dirty="0"/>
              <a:t>Simple Controls.</a:t>
            </a:r>
          </a:p>
          <a:p>
            <a:r>
              <a:rPr lang="en-GB" dirty="0"/>
              <a:t>Simultaneous play.</a:t>
            </a:r>
          </a:p>
          <a:p>
            <a:r>
              <a:rPr lang="en-GB" dirty="0"/>
              <a:t>Bouncing/</a:t>
            </a:r>
            <a:r>
              <a:rPr lang="en-GB" dirty="0" err="1"/>
              <a:t>Richochet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618" y="2556932"/>
            <a:ext cx="5007851" cy="354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466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Prototype Two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  <a14:imgEffect>
                      <a14:brightnessContrast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369" y="2508872"/>
            <a:ext cx="4692499" cy="3317875"/>
          </a:xfrm>
          <a:prstGeom prst="rect">
            <a:avLst/>
          </a:prstGeom>
        </p:spPr>
      </p:pic>
      <p:pic>
        <p:nvPicPr>
          <p:cNvPr id="5" name="2017-02-28 20-19-4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38696" y="2451651"/>
            <a:ext cx="5165403" cy="290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155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4" name="Picture 13"/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6" name="Picture 15"/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19" name="Straight Connector 1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084" y="982131"/>
            <a:ext cx="2434633" cy="4893735"/>
          </a:xfrm>
          <a:prstGeom prst="rect">
            <a:avLst/>
          </a:prstGeom>
          <a:ln w="57150" cmpd="thickThin">
            <a:solidFill>
              <a:srgbClr val="7F7F7F"/>
            </a:solidFill>
            <a:miter lim="800000"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en-GB" sz="2800">
                <a:solidFill>
                  <a:srgbClr val="262626"/>
                </a:solidFill>
              </a:rPr>
              <a:t>Prototype Three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pPr algn="ctr"/>
            <a:endParaRPr lang="en-US" sz="160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293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4119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82827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1758</TotalTime>
  <Words>40</Words>
  <Application>Microsoft Office PowerPoint</Application>
  <PresentationFormat>Widescreen</PresentationFormat>
  <Paragraphs>15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Garamond</vt:lpstr>
      <vt:lpstr>Organic</vt:lpstr>
      <vt:lpstr>Design Masterclass Group 1</vt:lpstr>
      <vt:lpstr>Elements we want in our Game</vt:lpstr>
      <vt:lpstr>Prototype Two </vt:lpstr>
      <vt:lpstr>Prototype Three 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Adversarial Physics</dc:title>
  <dc:creator>Samuel</dc:creator>
  <cp:lastModifiedBy>Samuel Cook (s172776)</cp:lastModifiedBy>
  <cp:revision>19</cp:revision>
  <dcterms:created xsi:type="dcterms:W3CDTF">2017-01-30T16:17:12Z</dcterms:created>
  <dcterms:modified xsi:type="dcterms:W3CDTF">2017-03-01T11:45:22Z</dcterms:modified>
</cp:coreProperties>
</file>

<file path=docProps/thumbnail.jpeg>
</file>